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DECEA-1A79-7F46-BAC5-F656940CACE4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CAF11-B010-7542-9973-1E2140D2CE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7700" b="1" dirty="0" smtClean="0">
                <a:latin typeface="Candara"/>
                <a:cs typeface="Candara"/>
              </a:rPr>
              <a:t>Call to Order</a:t>
            </a:r>
            <a:endParaRPr lang="en-US" sz="7700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15708"/>
            <a:ext cx="91440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What is the difference between a lawyer and a public defender?  Why do you think that the people below are protesting?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774" y="2735774"/>
            <a:ext cx="6183337" cy="41222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Call to Order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2011-11-21T10:59:40Z</dcterms:created>
  <dcterms:modified xsi:type="dcterms:W3CDTF">2011-11-21T11:02:09Z</dcterms:modified>
</cp:coreProperties>
</file>